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1680150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1608" y="-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6011" y="8248329"/>
            <a:ext cx="26928128" cy="17546649"/>
          </a:xfrm>
        </p:spPr>
        <p:txBody>
          <a:bodyPr anchor="b"/>
          <a:lstStyle>
            <a:lvl1pPr algn="ctr">
              <a:defRPr sz="2078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019" y="26471644"/>
            <a:ext cx="23760113" cy="12168318"/>
          </a:xfrm>
        </p:spPr>
        <p:txBody>
          <a:bodyPr/>
          <a:lstStyle>
            <a:lvl1pPr marL="0" indent="0" algn="ctr">
              <a:buNone/>
              <a:defRPr sz="8315"/>
            </a:lvl1pPr>
            <a:lvl2pPr marL="1584015" indent="0" algn="ctr">
              <a:buNone/>
              <a:defRPr sz="6929"/>
            </a:lvl2pPr>
            <a:lvl3pPr marL="3168030" indent="0" algn="ctr">
              <a:buNone/>
              <a:defRPr sz="6236"/>
            </a:lvl3pPr>
            <a:lvl4pPr marL="4752045" indent="0" algn="ctr">
              <a:buNone/>
              <a:defRPr sz="5543"/>
            </a:lvl4pPr>
            <a:lvl5pPr marL="6336060" indent="0" algn="ctr">
              <a:buNone/>
              <a:defRPr sz="5543"/>
            </a:lvl5pPr>
            <a:lvl6pPr marL="7920076" indent="0" algn="ctr">
              <a:buNone/>
              <a:defRPr sz="5543"/>
            </a:lvl6pPr>
            <a:lvl7pPr marL="9504091" indent="0" algn="ctr">
              <a:buNone/>
              <a:defRPr sz="5543"/>
            </a:lvl7pPr>
            <a:lvl8pPr marL="11088106" indent="0" algn="ctr">
              <a:buNone/>
              <a:defRPr sz="5543"/>
            </a:lvl8pPr>
            <a:lvl9pPr marL="12672121" indent="0" algn="ctr">
              <a:buNone/>
              <a:defRPr sz="5543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0F03-8DE8-4BFD-AB25-BE471ABE67F2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757F-B5CF-4292-A4D7-28CE5CE96A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308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0F03-8DE8-4BFD-AB25-BE471ABE67F2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757F-B5CF-4292-A4D7-28CE5CE96A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22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671109" y="2683331"/>
            <a:ext cx="6831032" cy="4271162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78012" y="2683331"/>
            <a:ext cx="20097095" cy="4271162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0F03-8DE8-4BFD-AB25-BE471ABE67F2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757F-B5CF-4292-A4D7-28CE5CE96A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45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0F03-8DE8-4BFD-AB25-BE471ABE67F2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757F-B5CF-4292-A4D7-28CE5CE96A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01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512" y="12565002"/>
            <a:ext cx="27324129" cy="20964976"/>
          </a:xfrm>
        </p:spPr>
        <p:txBody>
          <a:bodyPr anchor="b"/>
          <a:lstStyle>
            <a:lvl1pPr>
              <a:defRPr sz="2078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1512" y="33728315"/>
            <a:ext cx="27324129" cy="11024985"/>
          </a:xfrm>
        </p:spPr>
        <p:txBody>
          <a:bodyPr/>
          <a:lstStyle>
            <a:lvl1pPr marL="0" indent="0">
              <a:buNone/>
              <a:defRPr sz="8315">
                <a:solidFill>
                  <a:schemeClr val="tx1"/>
                </a:solidFill>
              </a:defRPr>
            </a:lvl1pPr>
            <a:lvl2pPr marL="1584015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2pPr>
            <a:lvl3pPr marL="3168030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3pPr>
            <a:lvl4pPr marL="4752045" indent="0">
              <a:buNone/>
              <a:defRPr sz="5543">
                <a:solidFill>
                  <a:schemeClr val="tx1">
                    <a:tint val="75000"/>
                  </a:schemeClr>
                </a:solidFill>
              </a:defRPr>
            </a:lvl4pPr>
            <a:lvl5pPr marL="6336060" indent="0">
              <a:buNone/>
              <a:defRPr sz="5543">
                <a:solidFill>
                  <a:schemeClr val="tx1">
                    <a:tint val="75000"/>
                  </a:schemeClr>
                </a:solidFill>
              </a:defRPr>
            </a:lvl5pPr>
            <a:lvl6pPr marL="7920076" indent="0">
              <a:buNone/>
              <a:defRPr sz="5543">
                <a:solidFill>
                  <a:schemeClr val="tx1">
                    <a:tint val="75000"/>
                  </a:schemeClr>
                </a:solidFill>
              </a:defRPr>
            </a:lvl6pPr>
            <a:lvl7pPr marL="9504091" indent="0">
              <a:buNone/>
              <a:defRPr sz="5543">
                <a:solidFill>
                  <a:schemeClr val="tx1">
                    <a:tint val="75000"/>
                  </a:schemeClr>
                </a:solidFill>
              </a:defRPr>
            </a:lvl7pPr>
            <a:lvl8pPr marL="11088106" indent="0">
              <a:buNone/>
              <a:defRPr sz="5543">
                <a:solidFill>
                  <a:schemeClr val="tx1">
                    <a:tint val="75000"/>
                  </a:schemeClr>
                </a:solidFill>
              </a:defRPr>
            </a:lvl8pPr>
            <a:lvl9pPr marL="12672121" indent="0">
              <a:buNone/>
              <a:defRPr sz="5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0F03-8DE8-4BFD-AB25-BE471ABE67F2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757F-B5CF-4292-A4D7-28CE5CE96A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434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8010" y="13416653"/>
            <a:ext cx="13464064" cy="3197830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38076" y="13416653"/>
            <a:ext cx="13464064" cy="3197830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0F03-8DE8-4BFD-AB25-BE471ABE67F2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757F-B5CF-4292-A4D7-28CE5CE96A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109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137" y="2683342"/>
            <a:ext cx="27324129" cy="974166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2140" y="12354992"/>
            <a:ext cx="13402186" cy="6054990"/>
          </a:xfrm>
        </p:spPr>
        <p:txBody>
          <a:bodyPr anchor="b"/>
          <a:lstStyle>
            <a:lvl1pPr marL="0" indent="0">
              <a:buNone/>
              <a:defRPr sz="8315" b="1"/>
            </a:lvl1pPr>
            <a:lvl2pPr marL="1584015" indent="0">
              <a:buNone/>
              <a:defRPr sz="6929" b="1"/>
            </a:lvl2pPr>
            <a:lvl3pPr marL="3168030" indent="0">
              <a:buNone/>
              <a:defRPr sz="6236" b="1"/>
            </a:lvl3pPr>
            <a:lvl4pPr marL="4752045" indent="0">
              <a:buNone/>
              <a:defRPr sz="5543" b="1"/>
            </a:lvl4pPr>
            <a:lvl5pPr marL="6336060" indent="0">
              <a:buNone/>
              <a:defRPr sz="5543" b="1"/>
            </a:lvl5pPr>
            <a:lvl6pPr marL="7920076" indent="0">
              <a:buNone/>
              <a:defRPr sz="5543" b="1"/>
            </a:lvl6pPr>
            <a:lvl7pPr marL="9504091" indent="0">
              <a:buNone/>
              <a:defRPr sz="5543" b="1"/>
            </a:lvl7pPr>
            <a:lvl8pPr marL="11088106" indent="0">
              <a:buNone/>
              <a:defRPr sz="5543" b="1"/>
            </a:lvl8pPr>
            <a:lvl9pPr marL="12672121" indent="0">
              <a:buNone/>
              <a:defRPr sz="554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2140" y="18409982"/>
            <a:ext cx="13402186" cy="2707831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038078" y="12354992"/>
            <a:ext cx="13468190" cy="6054990"/>
          </a:xfrm>
        </p:spPr>
        <p:txBody>
          <a:bodyPr anchor="b"/>
          <a:lstStyle>
            <a:lvl1pPr marL="0" indent="0">
              <a:buNone/>
              <a:defRPr sz="8315" b="1"/>
            </a:lvl1pPr>
            <a:lvl2pPr marL="1584015" indent="0">
              <a:buNone/>
              <a:defRPr sz="6929" b="1"/>
            </a:lvl2pPr>
            <a:lvl3pPr marL="3168030" indent="0">
              <a:buNone/>
              <a:defRPr sz="6236" b="1"/>
            </a:lvl3pPr>
            <a:lvl4pPr marL="4752045" indent="0">
              <a:buNone/>
              <a:defRPr sz="5543" b="1"/>
            </a:lvl4pPr>
            <a:lvl5pPr marL="6336060" indent="0">
              <a:buNone/>
              <a:defRPr sz="5543" b="1"/>
            </a:lvl5pPr>
            <a:lvl6pPr marL="7920076" indent="0">
              <a:buNone/>
              <a:defRPr sz="5543" b="1"/>
            </a:lvl6pPr>
            <a:lvl7pPr marL="9504091" indent="0">
              <a:buNone/>
              <a:defRPr sz="5543" b="1"/>
            </a:lvl7pPr>
            <a:lvl8pPr marL="11088106" indent="0">
              <a:buNone/>
              <a:defRPr sz="5543" b="1"/>
            </a:lvl8pPr>
            <a:lvl9pPr marL="12672121" indent="0">
              <a:buNone/>
              <a:defRPr sz="554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038078" y="18409982"/>
            <a:ext cx="13468190" cy="2707831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0F03-8DE8-4BFD-AB25-BE471ABE67F2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757F-B5CF-4292-A4D7-28CE5CE96A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75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0F03-8DE8-4BFD-AB25-BE471ABE67F2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757F-B5CF-4292-A4D7-28CE5CE96A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09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0F03-8DE8-4BFD-AB25-BE471ABE67F2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757F-B5CF-4292-A4D7-28CE5CE96A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591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137" y="3359997"/>
            <a:ext cx="10217673" cy="11759988"/>
          </a:xfrm>
        </p:spPr>
        <p:txBody>
          <a:bodyPr anchor="b"/>
          <a:lstStyle>
            <a:lvl1pPr>
              <a:defRPr sz="11087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68190" y="7256671"/>
            <a:ext cx="16038076" cy="35816631"/>
          </a:xfrm>
        </p:spPr>
        <p:txBody>
          <a:bodyPr/>
          <a:lstStyle>
            <a:lvl1pPr>
              <a:defRPr sz="11087"/>
            </a:lvl1pPr>
            <a:lvl2pPr>
              <a:defRPr sz="9701"/>
            </a:lvl2pPr>
            <a:lvl3pPr>
              <a:defRPr sz="8315"/>
            </a:lvl3pPr>
            <a:lvl4pPr>
              <a:defRPr sz="6929"/>
            </a:lvl4pPr>
            <a:lvl5pPr>
              <a:defRPr sz="6929"/>
            </a:lvl5pPr>
            <a:lvl6pPr>
              <a:defRPr sz="6929"/>
            </a:lvl6pPr>
            <a:lvl7pPr>
              <a:defRPr sz="6929"/>
            </a:lvl7pPr>
            <a:lvl8pPr>
              <a:defRPr sz="6929"/>
            </a:lvl8pPr>
            <a:lvl9pPr>
              <a:defRPr sz="6929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2137" y="15119985"/>
            <a:ext cx="10217673" cy="28011643"/>
          </a:xfrm>
        </p:spPr>
        <p:txBody>
          <a:bodyPr/>
          <a:lstStyle>
            <a:lvl1pPr marL="0" indent="0">
              <a:buNone/>
              <a:defRPr sz="5543"/>
            </a:lvl1pPr>
            <a:lvl2pPr marL="1584015" indent="0">
              <a:buNone/>
              <a:defRPr sz="4850"/>
            </a:lvl2pPr>
            <a:lvl3pPr marL="3168030" indent="0">
              <a:buNone/>
              <a:defRPr sz="4158"/>
            </a:lvl3pPr>
            <a:lvl4pPr marL="4752045" indent="0">
              <a:buNone/>
              <a:defRPr sz="3465"/>
            </a:lvl4pPr>
            <a:lvl5pPr marL="6336060" indent="0">
              <a:buNone/>
              <a:defRPr sz="3465"/>
            </a:lvl5pPr>
            <a:lvl6pPr marL="7920076" indent="0">
              <a:buNone/>
              <a:defRPr sz="3465"/>
            </a:lvl6pPr>
            <a:lvl7pPr marL="9504091" indent="0">
              <a:buNone/>
              <a:defRPr sz="3465"/>
            </a:lvl7pPr>
            <a:lvl8pPr marL="11088106" indent="0">
              <a:buNone/>
              <a:defRPr sz="3465"/>
            </a:lvl8pPr>
            <a:lvl9pPr marL="12672121" indent="0">
              <a:buNone/>
              <a:defRPr sz="346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0F03-8DE8-4BFD-AB25-BE471ABE67F2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757F-B5CF-4292-A4D7-28CE5CE96A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772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137" y="3359997"/>
            <a:ext cx="10217673" cy="11759988"/>
          </a:xfrm>
        </p:spPr>
        <p:txBody>
          <a:bodyPr anchor="b"/>
          <a:lstStyle>
            <a:lvl1pPr>
              <a:defRPr sz="11087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68190" y="7256671"/>
            <a:ext cx="16038076" cy="35816631"/>
          </a:xfrm>
        </p:spPr>
        <p:txBody>
          <a:bodyPr anchor="t"/>
          <a:lstStyle>
            <a:lvl1pPr marL="0" indent="0">
              <a:buNone/>
              <a:defRPr sz="11087"/>
            </a:lvl1pPr>
            <a:lvl2pPr marL="1584015" indent="0">
              <a:buNone/>
              <a:defRPr sz="9701"/>
            </a:lvl2pPr>
            <a:lvl3pPr marL="3168030" indent="0">
              <a:buNone/>
              <a:defRPr sz="8315"/>
            </a:lvl3pPr>
            <a:lvl4pPr marL="4752045" indent="0">
              <a:buNone/>
              <a:defRPr sz="6929"/>
            </a:lvl4pPr>
            <a:lvl5pPr marL="6336060" indent="0">
              <a:buNone/>
              <a:defRPr sz="6929"/>
            </a:lvl5pPr>
            <a:lvl6pPr marL="7920076" indent="0">
              <a:buNone/>
              <a:defRPr sz="6929"/>
            </a:lvl6pPr>
            <a:lvl7pPr marL="9504091" indent="0">
              <a:buNone/>
              <a:defRPr sz="6929"/>
            </a:lvl7pPr>
            <a:lvl8pPr marL="11088106" indent="0">
              <a:buNone/>
              <a:defRPr sz="6929"/>
            </a:lvl8pPr>
            <a:lvl9pPr marL="12672121" indent="0">
              <a:buNone/>
              <a:defRPr sz="6929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2137" y="15119985"/>
            <a:ext cx="10217673" cy="28011643"/>
          </a:xfrm>
        </p:spPr>
        <p:txBody>
          <a:bodyPr/>
          <a:lstStyle>
            <a:lvl1pPr marL="0" indent="0">
              <a:buNone/>
              <a:defRPr sz="5543"/>
            </a:lvl1pPr>
            <a:lvl2pPr marL="1584015" indent="0">
              <a:buNone/>
              <a:defRPr sz="4850"/>
            </a:lvl2pPr>
            <a:lvl3pPr marL="3168030" indent="0">
              <a:buNone/>
              <a:defRPr sz="4158"/>
            </a:lvl3pPr>
            <a:lvl4pPr marL="4752045" indent="0">
              <a:buNone/>
              <a:defRPr sz="3465"/>
            </a:lvl4pPr>
            <a:lvl5pPr marL="6336060" indent="0">
              <a:buNone/>
              <a:defRPr sz="3465"/>
            </a:lvl5pPr>
            <a:lvl6pPr marL="7920076" indent="0">
              <a:buNone/>
              <a:defRPr sz="3465"/>
            </a:lvl6pPr>
            <a:lvl7pPr marL="9504091" indent="0">
              <a:buNone/>
              <a:defRPr sz="3465"/>
            </a:lvl7pPr>
            <a:lvl8pPr marL="11088106" indent="0">
              <a:buNone/>
              <a:defRPr sz="3465"/>
            </a:lvl8pPr>
            <a:lvl9pPr marL="12672121" indent="0">
              <a:buNone/>
              <a:defRPr sz="346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0F03-8DE8-4BFD-AB25-BE471ABE67F2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757F-B5CF-4292-A4D7-28CE5CE96A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259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8011" y="2683342"/>
            <a:ext cx="27324129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8011" y="13416653"/>
            <a:ext cx="27324129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78010" y="46713298"/>
            <a:ext cx="712803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0F03-8DE8-4BFD-AB25-BE471ABE67F2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94050" y="46713298"/>
            <a:ext cx="10692051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374106" y="46713298"/>
            <a:ext cx="712803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B757F-B5CF-4292-A4D7-28CE5CE96A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816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168030" rtl="0" eaLnBrk="1" latinLnBrk="0" hangingPunct="1">
        <a:lnSpc>
          <a:spcPct val="90000"/>
        </a:lnSpc>
        <a:spcBef>
          <a:spcPct val="0"/>
        </a:spcBef>
        <a:buNone/>
        <a:defRPr sz="152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2008" indent="-792008" algn="l" defTabSz="3168030" rtl="0" eaLnBrk="1" latinLnBrk="0" hangingPunct="1">
        <a:lnSpc>
          <a:spcPct val="90000"/>
        </a:lnSpc>
        <a:spcBef>
          <a:spcPts val="3465"/>
        </a:spcBef>
        <a:buFont typeface="Arial" panose="020B0604020202020204" pitchFamily="34" charset="0"/>
        <a:buChar char="•"/>
        <a:defRPr sz="9701" kern="1200">
          <a:solidFill>
            <a:schemeClr val="tx1"/>
          </a:solidFill>
          <a:latin typeface="+mn-lt"/>
          <a:ea typeface="+mn-ea"/>
          <a:cs typeface="+mn-cs"/>
        </a:defRPr>
      </a:lvl1pPr>
      <a:lvl2pPr marL="2376023" indent="-792008" algn="l" defTabSz="3168030" rtl="0" eaLnBrk="1" latinLnBrk="0" hangingPunct="1">
        <a:lnSpc>
          <a:spcPct val="90000"/>
        </a:lnSpc>
        <a:spcBef>
          <a:spcPts val="1732"/>
        </a:spcBef>
        <a:buFont typeface="Arial" panose="020B0604020202020204" pitchFamily="34" charset="0"/>
        <a:buChar char="•"/>
        <a:defRPr sz="8315" kern="1200">
          <a:solidFill>
            <a:schemeClr val="tx1"/>
          </a:solidFill>
          <a:latin typeface="+mn-lt"/>
          <a:ea typeface="+mn-ea"/>
          <a:cs typeface="+mn-cs"/>
        </a:defRPr>
      </a:lvl2pPr>
      <a:lvl3pPr marL="3960038" indent="-792008" algn="l" defTabSz="3168030" rtl="0" eaLnBrk="1" latinLnBrk="0" hangingPunct="1">
        <a:lnSpc>
          <a:spcPct val="90000"/>
        </a:lnSpc>
        <a:spcBef>
          <a:spcPts val="1732"/>
        </a:spcBef>
        <a:buFont typeface="Arial" panose="020B0604020202020204" pitchFamily="34" charset="0"/>
        <a:buChar char="•"/>
        <a:defRPr sz="6929" kern="1200">
          <a:solidFill>
            <a:schemeClr val="tx1"/>
          </a:solidFill>
          <a:latin typeface="+mn-lt"/>
          <a:ea typeface="+mn-ea"/>
          <a:cs typeface="+mn-cs"/>
        </a:defRPr>
      </a:lvl3pPr>
      <a:lvl4pPr marL="5544053" indent="-792008" algn="l" defTabSz="3168030" rtl="0" eaLnBrk="1" latinLnBrk="0" hangingPunct="1">
        <a:lnSpc>
          <a:spcPct val="90000"/>
        </a:lnSpc>
        <a:spcBef>
          <a:spcPts val="1732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4pPr>
      <a:lvl5pPr marL="7128068" indent="-792008" algn="l" defTabSz="3168030" rtl="0" eaLnBrk="1" latinLnBrk="0" hangingPunct="1">
        <a:lnSpc>
          <a:spcPct val="90000"/>
        </a:lnSpc>
        <a:spcBef>
          <a:spcPts val="1732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5pPr>
      <a:lvl6pPr marL="8712083" indent="-792008" algn="l" defTabSz="3168030" rtl="0" eaLnBrk="1" latinLnBrk="0" hangingPunct="1">
        <a:lnSpc>
          <a:spcPct val="90000"/>
        </a:lnSpc>
        <a:spcBef>
          <a:spcPts val="1732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6pPr>
      <a:lvl7pPr marL="10296098" indent="-792008" algn="l" defTabSz="3168030" rtl="0" eaLnBrk="1" latinLnBrk="0" hangingPunct="1">
        <a:lnSpc>
          <a:spcPct val="90000"/>
        </a:lnSpc>
        <a:spcBef>
          <a:spcPts val="1732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7pPr>
      <a:lvl8pPr marL="11880113" indent="-792008" algn="l" defTabSz="3168030" rtl="0" eaLnBrk="1" latinLnBrk="0" hangingPunct="1">
        <a:lnSpc>
          <a:spcPct val="90000"/>
        </a:lnSpc>
        <a:spcBef>
          <a:spcPts val="1732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8pPr>
      <a:lvl9pPr marL="13464129" indent="-792008" algn="l" defTabSz="3168030" rtl="0" eaLnBrk="1" latinLnBrk="0" hangingPunct="1">
        <a:lnSpc>
          <a:spcPct val="90000"/>
        </a:lnSpc>
        <a:spcBef>
          <a:spcPts val="1732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68030" rtl="0" eaLnBrk="1" latinLnBrk="0" hangingPunct="1">
        <a:defRPr sz="6236" kern="1200">
          <a:solidFill>
            <a:schemeClr val="tx1"/>
          </a:solidFill>
          <a:latin typeface="+mn-lt"/>
          <a:ea typeface="+mn-ea"/>
          <a:cs typeface="+mn-cs"/>
        </a:defRPr>
      </a:lvl1pPr>
      <a:lvl2pPr marL="1584015" algn="l" defTabSz="3168030" rtl="0" eaLnBrk="1" latinLnBrk="0" hangingPunct="1">
        <a:defRPr sz="6236" kern="1200">
          <a:solidFill>
            <a:schemeClr val="tx1"/>
          </a:solidFill>
          <a:latin typeface="+mn-lt"/>
          <a:ea typeface="+mn-ea"/>
          <a:cs typeface="+mn-cs"/>
        </a:defRPr>
      </a:lvl2pPr>
      <a:lvl3pPr marL="3168030" algn="l" defTabSz="3168030" rtl="0" eaLnBrk="1" latinLnBrk="0" hangingPunct="1"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752045" algn="l" defTabSz="3168030" rtl="0" eaLnBrk="1" latinLnBrk="0" hangingPunct="1">
        <a:defRPr sz="6236" kern="1200">
          <a:solidFill>
            <a:schemeClr val="tx1"/>
          </a:solidFill>
          <a:latin typeface="+mn-lt"/>
          <a:ea typeface="+mn-ea"/>
          <a:cs typeface="+mn-cs"/>
        </a:defRPr>
      </a:lvl4pPr>
      <a:lvl5pPr marL="6336060" algn="l" defTabSz="3168030" rtl="0" eaLnBrk="1" latinLnBrk="0" hangingPunct="1">
        <a:defRPr sz="6236" kern="1200">
          <a:solidFill>
            <a:schemeClr val="tx1"/>
          </a:solidFill>
          <a:latin typeface="+mn-lt"/>
          <a:ea typeface="+mn-ea"/>
          <a:cs typeface="+mn-cs"/>
        </a:defRPr>
      </a:lvl5pPr>
      <a:lvl6pPr marL="7920076" algn="l" defTabSz="3168030" rtl="0" eaLnBrk="1" latinLnBrk="0" hangingPunct="1">
        <a:defRPr sz="6236" kern="1200">
          <a:solidFill>
            <a:schemeClr val="tx1"/>
          </a:solidFill>
          <a:latin typeface="+mn-lt"/>
          <a:ea typeface="+mn-ea"/>
          <a:cs typeface="+mn-cs"/>
        </a:defRPr>
      </a:lvl6pPr>
      <a:lvl7pPr marL="9504091" algn="l" defTabSz="3168030" rtl="0" eaLnBrk="1" latinLnBrk="0" hangingPunct="1">
        <a:defRPr sz="6236" kern="1200">
          <a:solidFill>
            <a:schemeClr val="tx1"/>
          </a:solidFill>
          <a:latin typeface="+mn-lt"/>
          <a:ea typeface="+mn-ea"/>
          <a:cs typeface="+mn-cs"/>
        </a:defRPr>
      </a:lvl7pPr>
      <a:lvl8pPr marL="11088106" algn="l" defTabSz="3168030" rtl="0" eaLnBrk="1" latinLnBrk="0" hangingPunct="1">
        <a:defRPr sz="6236" kern="1200">
          <a:solidFill>
            <a:schemeClr val="tx1"/>
          </a:solidFill>
          <a:latin typeface="+mn-lt"/>
          <a:ea typeface="+mn-ea"/>
          <a:cs typeface="+mn-cs"/>
        </a:defRPr>
      </a:lvl8pPr>
      <a:lvl9pPr marL="12672121" algn="l" defTabSz="3168030" rtl="0" eaLnBrk="1" latinLnBrk="0" hangingPunct="1">
        <a:defRPr sz="62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5CD55730-1FAD-325C-D496-294CDD18B0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1680151" cy="5039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040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自定义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竣锋 赵</dc:creator>
  <cp:lastModifiedBy>竣锋 赵</cp:lastModifiedBy>
  <cp:revision>2</cp:revision>
  <dcterms:created xsi:type="dcterms:W3CDTF">2022-12-08T01:11:32Z</dcterms:created>
  <dcterms:modified xsi:type="dcterms:W3CDTF">2022-12-08T01:23:41Z</dcterms:modified>
</cp:coreProperties>
</file>